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66" r:id="rId3"/>
    <p:sldId id="261" r:id="rId4"/>
    <p:sldId id="257" r:id="rId5"/>
    <p:sldId id="262" r:id="rId6"/>
    <p:sldId id="259" r:id="rId7"/>
    <p:sldId id="263" r:id="rId8"/>
    <p:sldId id="258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9" autoAdjust="0"/>
  </p:normalViewPr>
  <p:slideViewPr>
    <p:cSldViewPr>
      <p:cViewPr>
        <p:scale>
          <a:sx n="84" d="100"/>
          <a:sy n="84" d="100"/>
        </p:scale>
        <p:origin x="-1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AF5C0-1972-4C9E-8FAC-949CA3C81C9D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62D0A-9A25-4C30-8F61-8CB59F1645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1003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62D0A-9A25-4C30-8F61-8CB59F1645F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759E-BD33-471A-8EE1-210B949D06F1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BA65-1CEB-4494-AF9F-D3E62E8D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759E-BD33-471A-8EE1-210B949D06F1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BA65-1CEB-4494-AF9F-D3E62E8D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759E-BD33-471A-8EE1-210B949D06F1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BA65-1CEB-4494-AF9F-D3E62E8D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759E-BD33-471A-8EE1-210B949D06F1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BA65-1CEB-4494-AF9F-D3E62E8D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759E-BD33-471A-8EE1-210B949D06F1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BA65-1CEB-4494-AF9F-D3E62E8D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759E-BD33-471A-8EE1-210B949D06F1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BA65-1CEB-4494-AF9F-D3E62E8D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759E-BD33-471A-8EE1-210B949D06F1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BA65-1CEB-4494-AF9F-D3E62E8D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759E-BD33-471A-8EE1-210B949D06F1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BA65-1CEB-4494-AF9F-D3E62E8D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759E-BD33-471A-8EE1-210B949D06F1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BA65-1CEB-4494-AF9F-D3E62E8D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759E-BD33-471A-8EE1-210B949D06F1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BA65-1CEB-4494-AF9F-D3E62E8D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759E-BD33-471A-8EE1-210B949D06F1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BA65-1CEB-4494-AF9F-D3E62E8D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A759E-BD33-471A-8EE1-210B949D06F1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2BA65-1CEB-4494-AF9F-D3E62E8D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714348" y="428604"/>
            <a:ext cx="7572375" cy="566738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Интерактивная игра «Четвертый лишний»</a:t>
            </a:r>
            <a:endParaRPr lang="ru-RU" sz="2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0" y="5786438"/>
            <a:ext cx="9144000" cy="1071562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000" dirty="0" smtClean="0"/>
              <a:t>Зайцева Ольга Александровна </a:t>
            </a:r>
          </a:p>
          <a:p>
            <a:pPr algn="ctr">
              <a:buNone/>
            </a:pPr>
            <a:r>
              <a:rPr lang="ru-RU" sz="2000" dirty="0" smtClean="0"/>
              <a:t>Г. Нижневартовск</a:t>
            </a:r>
          </a:p>
          <a:p>
            <a:pPr algn="ctr">
              <a:buNone/>
            </a:pPr>
            <a:r>
              <a:rPr lang="ru-RU" sz="2000" dirty="0" smtClean="0"/>
              <a:t>2015г.</a:t>
            </a:r>
          </a:p>
          <a:p>
            <a:pPr algn="ctr">
              <a:buNone/>
            </a:pPr>
            <a:endParaRPr lang="ru-RU" sz="2000" dirty="0"/>
          </a:p>
        </p:txBody>
      </p:sp>
      <p:sp>
        <p:nvSpPr>
          <p:cNvPr id="7" name="Рисунок 4"/>
          <p:cNvSpPr txBox="1">
            <a:spLocks/>
          </p:cNvSpPr>
          <p:nvPr/>
        </p:nvSpPr>
        <p:spPr>
          <a:xfrm>
            <a:off x="1785918" y="642918"/>
            <a:ext cx="5486400" cy="4114800"/>
          </a:xfrm>
          <a:prstGeom prst="rect">
            <a:avLst/>
          </a:prstGeom>
        </p:spPr>
      </p:sp>
      <p:pic>
        <p:nvPicPr>
          <p:cNvPr id="1030" name="Picture 6" descr="Смешные транспортных средств в городе - векторный клипарт / векторное изображение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9C9C9E"/>
              </a:clrFrom>
              <a:clrTo>
                <a:srgbClr val="9C9C9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1142984"/>
            <a:ext cx="7072362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285992"/>
            <a:ext cx="7072362" cy="192882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Молодец!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1508" name="Picture 4" descr="http://im1-tub-ru.yandex.net/i?id=ef4ef11a388b5ca11284ee4aba1df271&amp;n=2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285728"/>
            <a:ext cx="2857500" cy="1381126"/>
          </a:xfrm>
          <a:prstGeom prst="rect">
            <a:avLst/>
          </a:prstGeom>
          <a:noFill/>
        </p:spPr>
      </p:pic>
      <p:pic>
        <p:nvPicPr>
          <p:cNvPr id="21510" name="Picture 6" descr="http://im3-tub-ru.yandex.net/i?id=d3d7ea73e082ae3018f66f609732050c&amp;n=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428604"/>
            <a:ext cx="1781175" cy="1428750"/>
          </a:xfrm>
          <a:prstGeom prst="rect">
            <a:avLst/>
          </a:prstGeom>
          <a:noFill/>
        </p:spPr>
      </p:pic>
      <p:pic>
        <p:nvPicPr>
          <p:cNvPr id="21512" name="Picture 8" descr="http://im0-tub-ru.yandex.net/i?id=823f47ef56ebaf37a0e1e572d307a97c&amp;n=2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4500570"/>
            <a:ext cx="27813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57158" y="163137"/>
            <a:ext cx="83582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spc="50" normalizeH="0" baseline="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Цель</a:t>
            </a:r>
            <a:r>
              <a:rPr kumimoji="0" lang="ru-RU" b="1" i="1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u-RU" b="1" i="1" u="none" strike="noStrike" spc="50" normalizeH="0" baseline="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Закрепление представления детей  о назначении и особенностях транспортных средств  </a:t>
            </a:r>
            <a:endParaRPr kumimoji="0" lang="ru-RU" b="1" i="1" u="none" strike="noStrike" spc="50" normalizeH="0" baseline="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857232"/>
            <a:ext cx="7858180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b="1" i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Дидактическая </a:t>
            </a:r>
            <a:r>
              <a:rPr lang="ru-RU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задача:  Найди и исключи лишний </a:t>
            </a:r>
            <a:r>
              <a:rPr lang="ru-RU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предмет</a:t>
            </a:r>
            <a:r>
              <a:rPr lang="ru-RU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r>
              <a:rPr lang="ru-RU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b="1" i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57158" y="1692295"/>
            <a:ext cx="857256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1" u="none" strike="noStrike" spc="50" normalizeH="0" baseline="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Форма работы: Игра предназначена для индивидуальных занятий и как часть группового занятия.</a:t>
            </a:r>
            <a:r>
              <a:rPr lang="ru-RU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Игра </a:t>
            </a:r>
            <a:r>
              <a:rPr lang="ru-RU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помогает думать, делать правильный выбор между предложенными картинками, быть внимательным.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1" u="none" strike="noStrike" spc="50" normalizeH="0" baseline="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1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14282" y="3115744"/>
            <a:ext cx="73922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spc="50" normalizeH="0" baseline="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Возрастная группа:  Игра предназначена для детей от трех лет.</a:t>
            </a:r>
            <a:endParaRPr kumimoji="0" lang="ru-RU" b="1" i="1" u="none" strike="noStrike" spc="50" normalizeH="0" baseline="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2393154" y="980728"/>
            <a:ext cx="3857625" cy="714375"/>
          </a:xfrm>
          <a:solidFill>
            <a:schemeClr val="tx2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Меню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рямоугольник 9">
            <a:hlinkClick r:id="rId2" action="ppaction://hlinksldjump"/>
          </p:cNvPr>
          <p:cNvSpPr/>
          <p:nvPr/>
        </p:nvSpPr>
        <p:spPr>
          <a:xfrm>
            <a:off x="2428860" y="2000240"/>
            <a:ext cx="3857652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Водный транспорт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Прямоугольник 10">
            <a:hlinkClick r:id="rId3" action="ppaction://hlinksldjump"/>
          </p:cNvPr>
          <p:cNvSpPr/>
          <p:nvPr/>
        </p:nvSpPr>
        <p:spPr>
          <a:xfrm>
            <a:off x="2428860" y="3786190"/>
            <a:ext cx="3786214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Воздушный транспорт 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9462" name="Picture 6" descr="http://im3-tub-ru.yandex.net/i?id=519a7a0418a64d23dcd81ef66fa53bb3&amp;n=2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4643446"/>
            <a:ext cx="3714776" cy="1714502"/>
          </a:xfrm>
          <a:prstGeom prst="rect">
            <a:avLst/>
          </a:prstGeom>
          <a:noFill/>
        </p:spPr>
      </p:pic>
      <p:pic>
        <p:nvPicPr>
          <p:cNvPr id="19466" name="Picture 10" descr="http://im0-tub-ru.yandex.net/i?id=466264cfc085cd243184d8e0f2b1b20c&amp;n=2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000240"/>
            <a:ext cx="1866900" cy="1428750"/>
          </a:xfrm>
          <a:prstGeom prst="rect">
            <a:avLst/>
          </a:prstGeom>
          <a:noFill/>
        </p:spPr>
      </p:pic>
      <p:pic>
        <p:nvPicPr>
          <p:cNvPr id="19468" name="Picture 12" descr="http://im2-tub-ru.yandex.net/i?id=6a866b54b7226e46fabb6c1ba85234b2&amp;n=2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2214554"/>
            <a:ext cx="2143125" cy="1428750"/>
          </a:xfrm>
          <a:prstGeom prst="rect">
            <a:avLst/>
          </a:prstGeom>
          <a:noFill/>
        </p:spPr>
      </p:pic>
      <p:sp>
        <p:nvSpPr>
          <p:cNvPr id="12" name="Прямоугольник 11">
            <a:hlinkClick r:id="rId7" action="ppaction://hlinksldjump"/>
          </p:cNvPr>
          <p:cNvSpPr/>
          <p:nvPr/>
        </p:nvSpPr>
        <p:spPr>
          <a:xfrm>
            <a:off x="2393141" y="2852936"/>
            <a:ext cx="3857652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Наземный транспорт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Четвертый лишний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000232" y="1643050"/>
            <a:ext cx="5072098" cy="407196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Наземный транспорт</a:t>
            </a:r>
            <a:endParaRPr lang="ru-RU" sz="3600" dirty="0"/>
          </a:p>
        </p:txBody>
      </p:sp>
      <p:pic>
        <p:nvPicPr>
          <p:cNvPr id="6" name="Picture 2" descr="http://im3-tub-ru.yandex.net/i?id=93d15ad5f178833394ea202772aa0298&amp;n=2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857364"/>
            <a:ext cx="1838325" cy="1428750"/>
          </a:xfrm>
          <a:prstGeom prst="rect">
            <a:avLst/>
          </a:prstGeom>
          <a:noFill/>
        </p:spPr>
      </p:pic>
      <p:pic>
        <p:nvPicPr>
          <p:cNvPr id="7" name="Picture 4" descr="http://im2-tub-ru.yandex.net/i?id=6a866b54b7226e46fabb6c1ba85234b2&amp;n=2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1500174"/>
            <a:ext cx="2143125" cy="1428750"/>
          </a:xfrm>
          <a:prstGeom prst="rect">
            <a:avLst/>
          </a:prstGeom>
          <a:noFill/>
        </p:spPr>
      </p:pic>
      <p:pic>
        <p:nvPicPr>
          <p:cNvPr id="8" name="Picture 8" descr="http://im1-tub-ru.yandex.net/i?id=37ba8e64d1ef64414cdfb66b3a9e060a&amp;n=2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4429132"/>
            <a:ext cx="2000264" cy="1428750"/>
          </a:xfrm>
          <a:prstGeom prst="rect">
            <a:avLst/>
          </a:prstGeom>
          <a:noFill/>
        </p:spPr>
      </p:pic>
      <p:pic>
        <p:nvPicPr>
          <p:cNvPr id="9" name="Picture 6" descr="http://im1-tub-ru.yandex.net/i?id=b79c341ff205724fc6d4c9b89b3b22c1&amp;n=2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786322"/>
            <a:ext cx="1928826" cy="1428750"/>
          </a:xfrm>
          <a:prstGeom prst="rect">
            <a:avLst/>
          </a:prstGeom>
          <a:noFill/>
        </p:spPr>
      </p:pic>
      <p:sp>
        <p:nvSpPr>
          <p:cNvPr id="10" name="Стрелка вправо с вырезом 9">
            <a:hlinkClick r:id="rId7" action="ppaction://hlinksldjump"/>
          </p:cNvPr>
          <p:cNvSpPr/>
          <p:nvPr/>
        </p:nvSpPr>
        <p:spPr>
          <a:xfrm>
            <a:off x="8072462" y="6215082"/>
            <a:ext cx="714380" cy="42860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-0.36233 -0.44097 " pathEditMode="relative" ptsTypes="AA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7 L 0.3309 -0.10486 " pathEditMode="relative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9259E-6 L 0.12587 0.18912 " pathEditMode="relative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28596" y="428604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Отгадай –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!!!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7286644" y="5929330"/>
            <a:ext cx="1323995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" action="ppaction://hlinksldjump"/>
              </a:rPr>
              <a:t>меню</a:t>
            </a:r>
            <a:endParaRPr lang="ru-RU" sz="3200" dirty="0"/>
          </a:p>
        </p:txBody>
      </p:sp>
      <p:pic>
        <p:nvPicPr>
          <p:cNvPr id="7" name="Picture 2" descr="http://im3-tub-ru.yandex.net/i?id=93d15ad5f178833394ea202772aa0298&amp;n=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714620"/>
            <a:ext cx="2928958" cy="1500198"/>
          </a:xfrm>
          <a:prstGeom prst="rect">
            <a:avLst/>
          </a:prstGeom>
          <a:noFill/>
        </p:spPr>
      </p:pic>
      <p:pic>
        <p:nvPicPr>
          <p:cNvPr id="6147" name="Picture 3" descr="https://im1-tub-ru.yandex.net/i?id=01e5cb9cae4e8a7f930ed93855db69aa&amp;n=2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4786322"/>
            <a:ext cx="2276481" cy="164307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714612" y="2714620"/>
            <a:ext cx="4500594" cy="18466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летает, но жужжит,</a:t>
            </a:r>
          </a:p>
          <a:p>
            <a:r>
              <a:rPr lang="ru-RU" sz="2400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Жук по улице бежит.</a:t>
            </a:r>
          </a:p>
          <a:p>
            <a:r>
              <a:rPr lang="ru-RU" sz="2400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горят в глазах жука,</a:t>
            </a:r>
          </a:p>
          <a:p>
            <a:r>
              <a:rPr lang="ru-RU" sz="2400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Два блестящих огонька.</a:t>
            </a:r>
          </a:p>
          <a:p>
            <a:endParaRPr lang="ru-RU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85728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Четвертый лишний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000232" y="1571612"/>
            <a:ext cx="5572164" cy="464347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Водный транспорт</a:t>
            </a:r>
            <a:endParaRPr lang="ru-RU" sz="3600" dirty="0"/>
          </a:p>
        </p:txBody>
      </p:sp>
      <p:pic>
        <p:nvPicPr>
          <p:cNvPr id="16386" name="Picture 2" descr="http://im0-tub-ru.yandex.net/i?id=259550b3ec5bc5ea88c5fa82f68503dd&amp;n=2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5000636"/>
            <a:ext cx="1590675" cy="1428750"/>
          </a:xfrm>
          <a:prstGeom prst="rect">
            <a:avLst/>
          </a:prstGeom>
          <a:noFill/>
        </p:spPr>
      </p:pic>
      <p:pic>
        <p:nvPicPr>
          <p:cNvPr id="16388" name="Picture 4" descr="http://im3-tub-ru.yandex.net/i?id=dce2017a28e935ea68a811e4370b4b0e&amp;n=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1571612"/>
            <a:ext cx="1624014" cy="1428750"/>
          </a:xfrm>
          <a:prstGeom prst="rect">
            <a:avLst/>
          </a:prstGeom>
          <a:noFill/>
        </p:spPr>
      </p:pic>
      <p:pic>
        <p:nvPicPr>
          <p:cNvPr id="16390" name="Picture 6" descr="http://im3-tub-ru.yandex.net/i?id=3b5b449254cb1617d55bbe608323aedf&amp;n=2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4929198"/>
            <a:ext cx="2000264" cy="1428750"/>
          </a:xfrm>
          <a:prstGeom prst="rect">
            <a:avLst/>
          </a:prstGeom>
          <a:noFill/>
        </p:spPr>
      </p:pic>
      <p:pic>
        <p:nvPicPr>
          <p:cNvPr id="16392" name="Picture 8" descr="http://im3-tub-ru.yandex.net/i?id=41ce71c8f4cd1db17c16f72daf83b1f1&amp;n=2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571612"/>
            <a:ext cx="1943100" cy="1428750"/>
          </a:xfrm>
          <a:prstGeom prst="rect">
            <a:avLst/>
          </a:prstGeom>
          <a:noFill/>
        </p:spPr>
      </p:pic>
      <p:sp>
        <p:nvSpPr>
          <p:cNvPr id="8" name="Стрелка вправо с вырезом 7">
            <a:hlinkClick r:id="rId6" action="ppaction://hlinksldjump"/>
          </p:cNvPr>
          <p:cNvSpPr/>
          <p:nvPr/>
        </p:nvSpPr>
        <p:spPr>
          <a:xfrm>
            <a:off x="8072462" y="6215082"/>
            <a:ext cx="714380" cy="42860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3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2.22222E-6 L -0.33072 -0.06319 " pathEditMode="relative" ptsTypes="AA">
                                      <p:cBhvr>
                                        <p:cTn id="6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8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3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27 -0.00139 L -0.36198 0.00926 " pathEditMode="relative" ptsTypes="AA">
                                      <p:cBhvr>
                                        <p:cTn id="11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8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3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63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6.2963E-6 L 0.16545 -0.31505 " pathEditMode="relative" ptsTypes="AA">
                                      <p:cBhvr>
                                        <p:cTn id="23" dur="2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285728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Отгадай –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!!!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7286644" y="5929330"/>
            <a:ext cx="1323995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" action="ppaction://hlinksldjump"/>
              </a:rPr>
              <a:t>меню</a:t>
            </a:r>
            <a:endParaRPr lang="ru-RU" sz="3200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-4960"/>
            <a:ext cx="114297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43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14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2" descr="https://im1-tub-ru.yandex.net/i?id=740094b352897d8121f11c6aac00e618&amp;n=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2143116"/>
            <a:ext cx="1609725" cy="1428750"/>
          </a:xfrm>
          <a:prstGeom prst="rect">
            <a:avLst/>
          </a:prstGeom>
          <a:noFill/>
        </p:spPr>
      </p:pic>
      <p:pic>
        <p:nvPicPr>
          <p:cNvPr id="4100" name="Picture 4" descr="https://im1-tub-ru.yandex.net/i?id=3015a98fb0810f7aba7c3e3b2750aa86&amp;n=2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4500570"/>
            <a:ext cx="2857500" cy="142875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311841" y="1928732"/>
            <a:ext cx="6503960" cy="19389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2143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spc="50" normalizeH="0" baseline="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 Neue"/>
              </a:rPr>
              <a:t>Железная рыба живет под водой.</a:t>
            </a:r>
            <a:endParaRPr kumimoji="0" lang="ru-RU" sz="2400" b="1" i="1" u="none" strike="noStrike" spc="50" normalizeH="0" baseline="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214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spc="50" normalizeH="0" baseline="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 Neue"/>
              </a:rPr>
              <a:t>Она с огоньками и с длинной трубой.</a:t>
            </a:r>
            <a:endParaRPr kumimoji="0" lang="ru-RU" sz="2400" b="1" i="1" u="none" strike="noStrike" spc="50" normalizeH="0" baseline="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214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spc="50" normalizeH="0" baseline="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 Neue"/>
              </a:rPr>
              <a:t>Плывет</a:t>
            </a:r>
            <a:r>
              <a:rPr kumimoji="0" lang="de-DE" sz="2400" b="1" i="1" u="none" strike="noStrike" spc="50" normalizeH="0" baseline="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 Neue"/>
              </a:rPr>
              <a:t> </a:t>
            </a:r>
            <a:r>
              <a:rPr kumimoji="0" lang="ru-RU" sz="2400" b="1" i="1" u="none" strike="noStrike" spc="50" normalizeH="0" baseline="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 Neue"/>
              </a:rPr>
              <a:t>в </a:t>
            </a:r>
            <a:r>
              <a:rPr kumimoji="0" lang="ru-RU" sz="2400" b="1" i="1" u="none" strike="noStrike" spc="50" normalizeH="0" baseline="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 Neue"/>
              </a:rPr>
              <a:t>океане не кит, не селедка,</a:t>
            </a:r>
            <a:endParaRPr kumimoji="0" lang="ru-RU" sz="2400" b="1" i="1" u="none" strike="noStrike" spc="50" normalizeH="0" baseline="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214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spc="50" normalizeH="0" baseline="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 Neue"/>
              </a:rPr>
              <a:t>А с моряками подводная... </a:t>
            </a:r>
            <a:endParaRPr kumimoji="0" lang="ru-RU" sz="2400" b="1" i="1" u="none" strike="noStrike" spc="50" normalizeH="0" baseline="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2143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spc="50" normalizeH="0" baseline="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 Neue"/>
              </a:rPr>
              <a:t> </a:t>
            </a:r>
            <a:endParaRPr kumimoji="0" lang="ru-RU" sz="2400" b="1" i="1" u="none" strike="noStrike" spc="50" normalizeH="0" baseline="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7"/>
                  </p:tgtEl>
                </p:cond>
              </p:nextCondLst>
            </p:seq>
          </p:childTnLst>
        </p:cTn>
      </p:par>
    </p:tnLst>
    <p:bldLst>
      <p:bldP spid="40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571472" y="285728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Четвертый лишний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857356" y="1643050"/>
            <a:ext cx="5429288" cy="450059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Воздушный транспорт</a:t>
            </a:r>
            <a:endParaRPr lang="ru-RU" sz="3600" dirty="0"/>
          </a:p>
        </p:txBody>
      </p:sp>
      <p:pic>
        <p:nvPicPr>
          <p:cNvPr id="14340" name="Picture 4" descr="http://im3-tub-ru.yandex.net/i?id=8554d239ed53de7b7ed773c1ddc6e4b5&amp;n=2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500570"/>
            <a:ext cx="1928826" cy="1428750"/>
          </a:xfrm>
          <a:prstGeom prst="rect">
            <a:avLst/>
          </a:prstGeom>
          <a:noFill/>
        </p:spPr>
      </p:pic>
      <p:pic>
        <p:nvPicPr>
          <p:cNvPr id="14344" name="Picture 8" descr="http://im0-tub-ru.yandex.net/i?id=411fc6a5ed289e033d2450cf9c295550&amp;n=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4786322"/>
            <a:ext cx="1914525" cy="1428750"/>
          </a:xfrm>
          <a:prstGeom prst="rect">
            <a:avLst/>
          </a:prstGeom>
          <a:noFill/>
        </p:spPr>
      </p:pic>
      <p:pic>
        <p:nvPicPr>
          <p:cNvPr id="14348" name="Picture 12" descr="http://im3-tub-ru.yandex.net/i?id=80ab25aa8b9e3256581cb34c551f84aa&amp;n=2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1643050"/>
            <a:ext cx="2057400" cy="1428750"/>
          </a:xfrm>
          <a:prstGeom prst="rect">
            <a:avLst/>
          </a:prstGeom>
          <a:noFill/>
        </p:spPr>
      </p:pic>
      <p:sp>
        <p:nvSpPr>
          <p:cNvPr id="14350" name="AutoShape 14" descr="http://im1-tub-ru.yandex.net/i?id=e99f1c7bb0c49a107108f791b0b766c9&amp;n=2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http://im2-tub-ru.yandex.net/i?id=fac1b630030c1c4d1f6dab3bf756c048&amp;n=2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714488"/>
            <a:ext cx="2333625" cy="1428750"/>
          </a:xfrm>
          <a:prstGeom prst="rect">
            <a:avLst/>
          </a:prstGeom>
          <a:noFill/>
        </p:spPr>
      </p:pic>
      <p:sp>
        <p:nvSpPr>
          <p:cNvPr id="9" name="Стрелка вправо с вырезом 8">
            <a:hlinkClick r:id="rId6" action="ppaction://hlinksldjump"/>
          </p:cNvPr>
          <p:cNvSpPr/>
          <p:nvPr/>
        </p:nvSpPr>
        <p:spPr>
          <a:xfrm>
            <a:off x="8072462" y="6215082"/>
            <a:ext cx="714380" cy="42860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18 0.01342 L -0.43351 -0.480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0" y="-2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3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3.7037E-7 L 0.25209 0.32546 " pathEditMode="relative" ptsTypes="AA">
                                      <p:cBhvr>
                                        <p:cTn id="18" dur="2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5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8.14815E-6 L 0.58282 -0.25209 " pathEditMode="relative" ptsTypes="AA">
                                      <p:cBhvr>
                                        <p:cTn id="23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0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2910" y="214290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Отгадай –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!!! 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86644" y="5929330"/>
            <a:ext cx="1323995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" action="ppaction://hlinksldjump"/>
              </a:rPr>
              <a:t>меню</a:t>
            </a:r>
            <a:endParaRPr lang="ru-RU" sz="3200" dirty="0"/>
          </a:p>
        </p:txBody>
      </p:sp>
      <p:pic>
        <p:nvPicPr>
          <p:cNvPr id="2050" name="Picture 2" descr="https://im1-tub-ru.yandex.net/i?id=4a17613688d84a877f5054ea8e679287&amp;n=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4857760"/>
            <a:ext cx="2085975" cy="1428750"/>
          </a:xfrm>
          <a:prstGeom prst="rect">
            <a:avLst/>
          </a:prstGeom>
          <a:noFill/>
        </p:spPr>
      </p:pic>
      <p:pic>
        <p:nvPicPr>
          <p:cNvPr id="3" name="Picture 2" descr="https://im3-tub-ru.yandex.net/i?id=3333320a4c2030c05822c899f92cdcfc&amp;n=2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2571744"/>
            <a:ext cx="1933575" cy="14287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5984" y="2571744"/>
            <a:ext cx="4572000" cy="15696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Очень быстро в небе мчится</a:t>
            </a:r>
          </a:p>
          <a:p>
            <a:r>
              <a:rPr lang="ru-RU" sz="2400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Удивительная птица.</a:t>
            </a:r>
          </a:p>
          <a:p>
            <a:r>
              <a:rPr lang="ru-RU" sz="2400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Ввысь летит на ней пилот.</a:t>
            </a:r>
          </a:p>
          <a:p>
            <a:r>
              <a:rPr lang="ru-RU" sz="2400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за птица? </a:t>
            </a:r>
            <a:endParaRPr lang="ru-RU" sz="2400" b="1" i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178</Words>
  <Application>Microsoft Office PowerPoint</Application>
  <PresentationFormat>Экран (4:3)</PresentationFormat>
  <Paragraphs>43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Интерактивная игра «Четвертый лишний»</vt:lpstr>
      <vt:lpstr>Слайд 2</vt:lpstr>
      <vt:lpstr>Меню </vt:lpstr>
      <vt:lpstr>Четвертый лишний</vt:lpstr>
      <vt:lpstr>Отгадай – ка!!!</vt:lpstr>
      <vt:lpstr>Четвертый лишний</vt:lpstr>
      <vt:lpstr>Отгадай – ка!!!</vt:lpstr>
      <vt:lpstr>Четвертый лишний</vt:lpstr>
      <vt:lpstr>Отгадай – ка!!! </vt:lpstr>
      <vt:lpstr>Молодец!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Четвертый лишний</dc:title>
  <dc:creator>Владелец</dc:creator>
  <cp:lastModifiedBy>Владелец</cp:lastModifiedBy>
  <cp:revision>44</cp:revision>
  <dcterms:created xsi:type="dcterms:W3CDTF">2015-03-27T15:04:15Z</dcterms:created>
  <dcterms:modified xsi:type="dcterms:W3CDTF">2015-04-18T15:40:28Z</dcterms:modified>
</cp:coreProperties>
</file>